
<file path=[Content_Types].xml><?xml version="1.0" encoding="utf-8"?>
<Types xmlns="http://schemas.openxmlformats.org/package/2006/content-types"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4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6.xml"/>
  <Override ContentType="application/vnd.openxmlformats-officedocument.presentationml.slide+xml" PartName="/ppt/slides/slide5.xml"/>
  <Override ContentType="application/vnd.openxmlformats-officedocument.presentationml.slide+xml" PartName="/ppt/slides/slide8.xml"/>
  <Override ContentType="application/vnd.openxmlformats-officedocument.presentationml.slide+xml" PartName="/ppt/slides/slide7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strictFirstAndLastChars="0" saveSubsetFonts="1">
  <p:sldMasterIdLst>
    <p:sldMasterId id="2147483662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</p:sldIdLst>
  <p:sldSz cy="5143500" cx="9144000"/>
  <p:notesSz cx="6858000" cy="9144000"/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" Type="http://schemas.openxmlformats.org/officeDocument/2006/relationships/theme" Target="theme/theme2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7" Type="http://schemas.openxmlformats.org/officeDocument/2006/relationships/slide" Target="slides/slide2.xml"/><Relationship Id="rId8" Type="http://schemas.openxmlformats.org/officeDocument/2006/relationships/slide" Target="slides/slide3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1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indent="-298450" lvl="1" marL="9144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indent="-298450" lvl="2" marL="13716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indent="-298450" lvl="3" marL="18288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indent="-298450" lvl="4" marL="22860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indent="-298450" lvl="5" marL="27432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indent="-298450" lvl="6" marL="32004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indent="-298450" lvl="7" marL="36576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indent="-298450" lvl="8" marL="41148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08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" name="Google Shape;109;p:notes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0" name="Google Shape;110;p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5" name="Shape 1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" name="Google Shape;116;g112e29cebc6_0_53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17" name="Google Shape;117;g112e29cebc6_0_53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1" name="Shape 12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" name="Google Shape;122;g112e29cebc6_0_538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23" name="Google Shape;123;g112e29cebc6_0_53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7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8" name="Google Shape;128;g112e29cebc6_0_793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29" name="Google Shape;129;g112e29cebc6_0_79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37" name="Shape 13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8" name="Google Shape;138;g112e29cebc6_0_930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39" name="Google Shape;139;g112e29cebc6_0_93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3" name="Shape 1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4" name="Google Shape;144;g1135e82a3b9_0_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5" name="Google Shape;145;g1135e82a3b9_0_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9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" name="Google Shape;150;g1152259d1bd_1_433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1" name="Google Shape;151;g1152259d1bd_1_43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5" name="Shape 1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Google Shape;156;g1135e82a3b9_1_677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7" name="Google Shape;157;g1135e82a3b9_1_67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/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/>
        </p:txBody>
      </p:sp>
      <p:sp>
        <p:nvSpPr>
          <p:cNvPr id="11" name="Google Shape;11;p2"/>
          <p:cNvSpPr txBox="1"/>
          <p:nvPr>
            <p:ph idx="1" type="subTitle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/>
        </p:txBody>
      </p:sp>
      <p:sp>
        <p:nvSpPr>
          <p:cNvPr id="12" name="Google Shape;12;p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13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 txBox="1"/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15" name="Google Shape;15;p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16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18" name="Google Shape;18;p4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19" name="Google Shape;19;p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two columns" type="twoColTx">
  <p:cSld name="TITLE_AND_TWO_COLUMNS">
    <p:spTree>
      <p:nvGrpSpPr>
        <p:cNvPr id="20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2" name="Google Shape;22;p5"/>
          <p:cNvSpPr txBox="1"/>
          <p:nvPr>
            <p:ph idx="1" type="body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23" name="Google Shape;23;p5"/>
          <p:cNvSpPr txBox="1"/>
          <p:nvPr>
            <p:ph idx="2" type="body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17500" lvl="0" marL="4572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24" name="Google Shape;24;p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25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/>
        </p:txBody>
      </p:sp>
      <p:sp>
        <p:nvSpPr>
          <p:cNvPr id="27" name="Google Shape;27;p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One column text">
  <p:cSld name="ONE_COLUMN_TEXT">
    <p:spTree>
      <p:nvGrpSpPr>
        <p:cNvPr id="28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/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30" name="Google Shape;30;p7"/>
          <p:cNvSpPr txBox="1"/>
          <p:nvPr>
            <p:ph idx="1" type="body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04800" lvl="0" marL="4572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indent="-304800" lvl="1" marL="9144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>
              <a:spcBef>
                <a:spcPts val="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>
              <a:spcBef>
                <a:spcPts val="0"/>
              </a:spcBef>
              <a:spcAft>
                <a:spcPts val="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31" name="Google Shape;31;p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Main point">
  <p:cSld name="MAIN_POINT">
    <p:spTree>
      <p:nvGrpSpPr>
        <p:cNvPr id="32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/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/>
        </p:txBody>
      </p:sp>
      <p:sp>
        <p:nvSpPr>
          <p:cNvPr id="34" name="Google Shape;34;p8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title and description">
  <p:cSld name="SECTION_TITLE_AND_DESCRIPTION">
    <p:spTree>
      <p:nvGrpSpPr>
        <p:cNvPr id="35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37" name="Google Shape;37;p9"/>
          <p:cNvSpPr txBox="1"/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/>
        </p:txBody>
      </p:sp>
      <p:sp>
        <p:nvSpPr>
          <p:cNvPr id="38" name="Google Shape;38;p9"/>
          <p:cNvSpPr txBox="1"/>
          <p:nvPr>
            <p:ph idx="1" type="subTitle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/>
        </p:txBody>
      </p:sp>
      <p:sp>
        <p:nvSpPr>
          <p:cNvPr id="39" name="Google Shape;39;p9"/>
          <p:cNvSpPr txBox="1"/>
          <p:nvPr>
            <p:ph idx="2" type="body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342900" lvl="0" marL="4572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0" name="Google Shape;40;p9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aption">
  <p:cSld name="CAPTION_ONLY">
    <p:spTree>
      <p:nvGrpSpPr>
        <p:cNvPr id="4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/>
          <p:nvPr>
            <p:ph idx="1" type="body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indent="-228600" lvl="0" marL="4572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/>
        </p:txBody>
      </p:sp>
      <p:sp>
        <p:nvSpPr>
          <p:cNvPr id="43" name="Google Shape;43;p1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ig number">
  <p:cSld name="BIG_NUMBER">
    <p:spTree>
      <p:nvGrpSpPr>
        <p:cNvPr id="44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/>
          <p:nvPr>
            <p:ph hasCustomPrompt="1" type="title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/>
          <p:nvPr>
            <p:ph idx="1" type="body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ctr">
              <a:spcBef>
                <a:spcPts val="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ctr">
              <a:spcBef>
                <a:spcPts val="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ctr">
              <a:spcBef>
                <a:spcPts val="0"/>
              </a:spcBef>
              <a:spcAft>
                <a:spcPts val="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47" name="Google Shape;47;p1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48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91425" lIns="91425" spcFirstLastPara="1" rIns="91425" wrap="square" tIns="91425">
            <a:norm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iseño personalizado">
  <p:cSld name="AUTOLAYOUT_2">
    <p:bg>
      <p:bgPr>
        <a:solidFill>
          <a:srgbClr val="FFFFFF"/>
        </a:solidFill>
      </p:bgPr>
    </p:bg>
    <p:spTree>
      <p:nvGrpSpPr>
        <p:cNvPr id="50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13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gradFill>
            <a:gsLst>
              <a:gs pos="0">
                <a:srgbClr val="7F7F7F"/>
              </a:gs>
              <a:gs pos="78000">
                <a:srgbClr val="3F3F3F"/>
              </a:gs>
              <a:gs pos="100000">
                <a:srgbClr val="262626"/>
              </a:gs>
            </a:gsLst>
            <a:lin ang="5400012" scaled="0"/>
          </a:gradFill>
          <a:ln>
            <a:noFill/>
          </a:ln>
        </p:spPr>
        <p:txBody>
          <a:bodyPr anchorCtr="0" anchor="ctr" bIns="45700" lIns="91425" spcFirstLastPara="1" rIns="91425" wrap="square" tIns="45700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52" name="Google Shape;52;p13"/>
          <p:cNvSpPr/>
          <p:nvPr/>
        </p:nvSpPr>
        <p:spPr>
          <a:xfrm rot="10800000">
            <a:off x="3262212" y="0"/>
            <a:ext cx="1309800" cy="1088100"/>
          </a:xfrm>
          <a:prstGeom prst="rtTriangle">
            <a:avLst/>
          </a:prstGeom>
          <a:solidFill>
            <a:srgbClr val="D9D9D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53" name="Google Shape;53;p13"/>
          <p:cNvSpPr/>
          <p:nvPr/>
        </p:nvSpPr>
        <p:spPr>
          <a:xfrm flipH="1" rot="10800000">
            <a:off x="4572012" y="0"/>
            <a:ext cx="1309800" cy="1088100"/>
          </a:xfrm>
          <a:prstGeom prst="rtTriangle">
            <a:avLst/>
          </a:prstGeom>
          <a:solidFill>
            <a:srgbClr val="D9D9D9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54" name="Google Shape;54;p13"/>
          <p:cNvSpPr/>
          <p:nvPr/>
        </p:nvSpPr>
        <p:spPr>
          <a:xfrm flipH="1" rot="10800000">
            <a:off x="4572012" y="0"/>
            <a:ext cx="1309800" cy="1088100"/>
          </a:xfrm>
          <a:prstGeom prst="rtTriangle">
            <a:avLst/>
          </a:prstGeom>
          <a:solidFill>
            <a:srgbClr val="000000">
              <a:alpha val="12549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55" name="Google Shape;55;p13"/>
          <p:cNvSpPr txBox="1"/>
          <p:nvPr>
            <p:ph type="ctrTitle"/>
          </p:nvPr>
        </p:nvSpPr>
        <p:spPr>
          <a:xfrm>
            <a:off x="1130100" y="1397138"/>
            <a:ext cx="6883800" cy="1658100"/>
          </a:xfrm>
          <a:prstGeom prst="rect">
            <a:avLst/>
          </a:prstGeom>
          <a:noFill/>
        </p:spPr>
        <p:txBody>
          <a:bodyPr anchorCtr="0" anchor="b" bIns="91425" lIns="91425" spcFirstLastPara="1" rIns="91425" wrap="square" tIns="91425">
            <a:norm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4200"/>
              <a:buNone/>
              <a:defRPr sz="4200">
                <a:solidFill>
                  <a:srgbClr val="FFFFFF"/>
                </a:solidFill>
              </a:defRPr>
            </a:lvl9pPr>
          </a:lstStyle>
          <a:p/>
        </p:txBody>
      </p:sp>
      <p:sp>
        <p:nvSpPr>
          <p:cNvPr id="56" name="Google Shape;56;p13"/>
          <p:cNvSpPr txBox="1"/>
          <p:nvPr>
            <p:ph idx="1" type="subTitle"/>
          </p:nvPr>
        </p:nvSpPr>
        <p:spPr>
          <a:xfrm>
            <a:off x="1130100" y="3196163"/>
            <a:ext cx="6883800" cy="550200"/>
          </a:xfrm>
          <a:prstGeom prst="rect">
            <a:avLst/>
          </a:prstGeom>
          <a:noFill/>
        </p:spPr>
        <p:txBody>
          <a:bodyPr anchorCtr="0" anchor="t" bIns="91425" lIns="91425" spcFirstLastPara="1" rIns="91425" wrap="square" tIns="91425">
            <a:normAutofit/>
          </a:bodyPr>
          <a:lstStyle>
            <a:lvl1pPr lvl="0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1pPr>
            <a:lvl2pPr lvl="1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2pPr>
            <a:lvl3pPr lvl="2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3pPr>
            <a:lvl4pPr lvl="3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4pPr>
            <a:lvl5pPr lvl="4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5pPr>
            <a:lvl6pPr lvl="5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6pPr>
            <a:lvl7pPr lvl="6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7pPr>
            <a:lvl8pPr lvl="7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8pPr>
            <a:lvl9pPr lvl="8" rt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9pPr>
          </a:lstStyle>
          <a:p/>
        </p:txBody>
      </p:sp>
      <p:sp>
        <p:nvSpPr>
          <p:cNvPr id="57" name="Google Shape;57;p1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</p:spPr>
        <p:txBody>
          <a:bodyPr anchorCtr="0" anchor="ctr" bIns="91425" lIns="91425" spcFirstLastPara="1" rIns="91425" wrap="square" tIns="91425">
            <a:normAutofit/>
          </a:bodyPr>
          <a:lstStyle>
            <a:lvl1pPr lvl="0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1pPr>
            <a:lvl2pPr lvl="1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2pPr>
            <a:lvl3pPr lvl="2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3pPr>
            <a:lvl4pPr lvl="3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4pPr>
            <a:lvl5pPr lvl="4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5pPr>
            <a:lvl6pPr lvl="5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6pPr>
            <a:lvl7pPr lvl="6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7pPr>
            <a:lvl8pPr lvl="7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8pPr>
            <a:lvl9pPr lvl="8" rt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iseño personalizado 2">
  <p:cSld name="AUTOLAYOUT_3">
    <p:bg>
      <p:bgPr>
        <a:solidFill>
          <a:srgbClr val="FFFFFF"/>
        </a:solidFill>
      </p:bgPr>
    </p:bg>
    <p:spTree>
      <p:nvGrpSpPr>
        <p:cNvPr id="58" name="Shape 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" name="Google Shape;59;p14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052A4D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0" name="Google Shape;60;p14"/>
          <p:cNvSpPr/>
          <p:nvPr/>
        </p:nvSpPr>
        <p:spPr>
          <a:xfrm>
            <a:off x="480750" y="483125"/>
            <a:ext cx="752100" cy="752100"/>
          </a:xfrm>
          <a:prstGeom prst="rect">
            <a:avLst/>
          </a:prstGeom>
          <a:solidFill>
            <a:srgbClr val="F50057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1" name="Google Shape;61;p14"/>
          <p:cNvSpPr/>
          <p:nvPr/>
        </p:nvSpPr>
        <p:spPr>
          <a:xfrm>
            <a:off x="840117" y="838676"/>
            <a:ext cx="752100" cy="752100"/>
          </a:xfrm>
          <a:prstGeom prst="rect">
            <a:avLst/>
          </a:prstGeom>
          <a:solidFill>
            <a:srgbClr val="FFFFFF">
              <a:alpha val="70590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2" name="Google Shape;62;p14"/>
          <p:cNvSpPr txBox="1"/>
          <p:nvPr>
            <p:ph type="ctrTitle"/>
          </p:nvPr>
        </p:nvSpPr>
        <p:spPr>
          <a:xfrm>
            <a:off x="2038350" y="647700"/>
            <a:ext cx="5994900" cy="3029100"/>
          </a:xfrm>
          <a:prstGeom prst="rect">
            <a:avLst/>
          </a:prstGeom>
          <a:noFill/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6000"/>
              <a:buNone/>
              <a:defRPr b="1" sz="6000">
                <a:solidFill>
                  <a:srgbClr val="FFFFFF"/>
                </a:solidFill>
              </a:defRPr>
            </a:lvl9pPr>
          </a:lstStyle>
          <a:p/>
        </p:txBody>
      </p:sp>
      <p:sp>
        <p:nvSpPr>
          <p:cNvPr id="63" name="Google Shape;63;p14"/>
          <p:cNvSpPr txBox="1"/>
          <p:nvPr>
            <p:ph idx="1" type="subTitle"/>
          </p:nvPr>
        </p:nvSpPr>
        <p:spPr>
          <a:xfrm>
            <a:off x="2038350" y="4024650"/>
            <a:ext cx="5696700" cy="550200"/>
          </a:xfrm>
          <a:prstGeom prst="rect">
            <a:avLst/>
          </a:prstGeom>
          <a:noFill/>
        </p:spPr>
        <p:txBody>
          <a:bodyPr anchorCtr="0" anchor="t" bIns="91425" lIns="91425" spcFirstLastPara="1" rIns="91425" wrap="square" tIns="91425">
            <a:norm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000"/>
              <a:buNone/>
              <a:defRPr sz="2000">
                <a:solidFill>
                  <a:srgbClr val="FFFFFF"/>
                </a:solidFill>
              </a:defRPr>
            </a:lvl9pPr>
          </a:lstStyle>
          <a:p/>
        </p:txBody>
      </p:sp>
      <p:sp>
        <p:nvSpPr>
          <p:cNvPr id="64" name="Google Shape;64;p1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1pPr>
            <a:lvl2pPr lvl="1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2pPr>
            <a:lvl3pPr lvl="2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3pPr>
            <a:lvl4pPr lvl="3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4pPr>
            <a:lvl5pPr lvl="4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5pPr>
            <a:lvl6pPr lvl="5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6pPr>
            <a:lvl7pPr lvl="6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7pPr>
            <a:lvl8pPr lvl="7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8pPr>
            <a:lvl9pPr lvl="8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rgbClr val="FFFFFF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Diseño personalizado 1">
  <p:cSld name="AUTOLAYOUT_5">
    <p:bg>
      <p:bgPr>
        <a:solidFill>
          <a:srgbClr val="FFFFFF"/>
        </a:solidFill>
      </p:bgPr>
    </p:bg>
    <p:spTree>
      <p:nvGrpSpPr>
        <p:cNvPr id="65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15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7" name="Google Shape;67;p15"/>
          <p:cNvSpPr/>
          <p:nvPr/>
        </p:nvSpPr>
        <p:spPr>
          <a:xfrm>
            <a:off x="2085575" y="0"/>
            <a:ext cx="70584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68" name="Google Shape;68;p15"/>
          <p:cNvSpPr txBox="1"/>
          <p:nvPr>
            <p:ph idx="12" type="sldNum"/>
          </p:nvPr>
        </p:nvSpPr>
        <p:spPr>
          <a:xfrm>
            <a:off x="8497999" y="4688759"/>
            <a:ext cx="548700" cy="393600"/>
          </a:xfrm>
          <a:prstGeom prst="rect">
            <a:avLst/>
          </a:prstGeom>
          <a:noFill/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1pPr>
            <a:lvl2pPr lvl="1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2pPr>
            <a:lvl3pPr lvl="2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3pPr>
            <a:lvl4pPr lvl="3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4pPr>
            <a:lvl5pPr lvl="4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5pPr>
            <a:lvl6pPr lvl="5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6pPr>
            <a:lvl7pPr lvl="6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7pPr>
            <a:lvl8pPr lvl="7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8pPr>
            <a:lvl9pPr lvl="8" algn="r">
              <a:lnSpc>
                <a:spcPct val="100000"/>
              </a:lnSpc>
              <a:spcAft>
                <a:spcPts val="0"/>
              </a:spcAft>
              <a:buNone/>
              <a:defRPr sz="1000">
                <a:solidFill>
                  <a:schemeClr val="dk1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  <p:sp>
        <p:nvSpPr>
          <p:cNvPr id="69" name="Google Shape;69;p15"/>
          <p:cNvSpPr/>
          <p:nvPr/>
        </p:nvSpPr>
        <p:spPr>
          <a:xfrm>
            <a:off x="149" y="-27"/>
            <a:ext cx="521400" cy="10287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0" name="Google Shape;70;p15"/>
          <p:cNvSpPr/>
          <p:nvPr/>
        </p:nvSpPr>
        <p:spPr>
          <a:xfrm>
            <a:off x="521314" y="-27"/>
            <a:ext cx="521400" cy="1028700"/>
          </a:xfrm>
          <a:prstGeom prst="rect">
            <a:avLst/>
          </a:prstGeom>
          <a:solidFill>
            <a:srgbClr val="F3F3F3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1" name="Google Shape;71;p15"/>
          <p:cNvSpPr/>
          <p:nvPr/>
        </p:nvSpPr>
        <p:spPr>
          <a:xfrm>
            <a:off x="192078" y="2261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dk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2" name="Google Shape;72;p15"/>
          <p:cNvSpPr/>
          <p:nvPr/>
        </p:nvSpPr>
        <p:spPr>
          <a:xfrm rot="10800000">
            <a:off x="191890" y="2259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3" name="Google Shape;73;p15"/>
          <p:cNvSpPr/>
          <p:nvPr/>
        </p:nvSpPr>
        <p:spPr>
          <a:xfrm>
            <a:off x="1042802" y="-27"/>
            <a:ext cx="521400" cy="10287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4" name="Google Shape;74;p15"/>
          <p:cNvSpPr/>
          <p:nvPr/>
        </p:nvSpPr>
        <p:spPr>
          <a:xfrm>
            <a:off x="1564118" y="-27"/>
            <a:ext cx="521400" cy="1028700"/>
          </a:xfrm>
          <a:prstGeom prst="rect">
            <a:avLst/>
          </a:prstGeom>
          <a:solidFill>
            <a:srgbClr val="F3F3F3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5" name="Google Shape;75;p15"/>
          <p:cNvSpPr/>
          <p:nvPr/>
        </p:nvSpPr>
        <p:spPr>
          <a:xfrm>
            <a:off x="1234882" y="2261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dk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6" name="Google Shape;76;p15"/>
          <p:cNvSpPr/>
          <p:nvPr/>
        </p:nvSpPr>
        <p:spPr>
          <a:xfrm rot="10800000">
            <a:off x="1234694" y="2259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7" name="Google Shape;77;p15"/>
          <p:cNvSpPr/>
          <p:nvPr/>
        </p:nvSpPr>
        <p:spPr>
          <a:xfrm>
            <a:off x="149" y="1028673"/>
            <a:ext cx="521400" cy="1028700"/>
          </a:xfrm>
          <a:prstGeom prst="rect">
            <a:avLst/>
          </a:prstGeom>
          <a:solidFill>
            <a:srgbClr val="EFEFE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8" name="Google Shape;78;p15"/>
          <p:cNvSpPr/>
          <p:nvPr/>
        </p:nvSpPr>
        <p:spPr>
          <a:xfrm>
            <a:off x="521377" y="1028673"/>
            <a:ext cx="521400" cy="1028700"/>
          </a:xfrm>
          <a:prstGeom prst="rect">
            <a:avLst/>
          </a:prstGeom>
          <a:solidFill>
            <a:srgbClr val="CCCCC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79" name="Google Shape;79;p15"/>
          <p:cNvSpPr/>
          <p:nvPr/>
        </p:nvSpPr>
        <p:spPr>
          <a:xfrm>
            <a:off x="192078" y="12548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0" name="Google Shape;80;p15"/>
          <p:cNvSpPr/>
          <p:nvPr/>
        </p:nvSpPr>
        <p:spPr>
          <a:xfrm rot="10800000">
            <a:off x="191890" y="12546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1" name="Google Shape;81;p15"/>
          <p:cNvSpPr/>
          <p:nvPr/>
        </p:nvSpPr>
        <p:spPr>
          <a:xfrm>
            <a:off x="1042802" y="1028673"/>
            <a:ext cx="521400" cy="1028700"/>
          </a:xfrm>
          <a:prstGeom prst="rect">
            <a:avLst/>
          </a:prstGeom>
          <a:solidFill>
            <a:srgbClr val="EFEFE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2" name="Google Shape;82;p15"/>
          <p:cNvSpPr/>
          <p:nvPr/>
        </p:nvSpPr>
        <p:spPr>
          <a:xfrm>
            <a:off x="1234882" y="12548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3" name="Google Shape;83;p15"/>
          <p:cNvSpPr/>
          <p:nvPr/>
        </p:nvSpPr>
        <p:spPr>
          <a:xfrm rot="10800000">
            <a:off x="1234694" y="12546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4" name="Google Shape;84;p15"/>
          <p:cNvSpPr/>
          <p:nvPr/>
        </p:nvSpPr>
        <p:spPr>
          <a:xfrm>
            <a:off x="149" y="2057373"/>
            <a:ext cx="521400" cy="10287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5" name="Google Shape;85;p15"/>
          <p:cNvSpPr/>
          <p:nvPr/>
        </p:nvSpPr>
        <p:spPr>
          <a:xfrm>
            <a:off x="521314" y="2057373"/>
            <a:ext cx="521400" cy="1028700"/>
          </a:xfrm>
          <a:prstGeom prst="rect">
            <a:avLst/>
          </a:prstGeom>
          <a:solidFill>
            <a:srgbClr val="F3F3F3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6" name="Google Shape;86;p15"/>
          <p:cNvSpPr/>
          <p:nvPr/>
        </p:nvSpPr>
        <p:spPr>
          <a:xfrm>
            <a:off x="192078" y="22835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dk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7" name="Google Shape;87;p15"/>
          <p:cNvSpPr/>
          <p:nvPr/>
        </p:nvSpPr>
        <p:spPr>
          <a:xfrm rot="10800000">
            <a:off x="191890" y="22833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8" name="Google Shape;88;p15"/>
          <p:cNvSpPr/>
          <p:nvPr/>
        </p:nvSpPr>
        <p:spPr>
          <a:xfrm>
            <a:off x="1042802" y="2057373"/>
            <a:ext cx="521400" cy="10287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89" name="Google Shape;89;p15"/>
          <p:cNvSpPr/>
          <p:nvPr/>
        </p:nvSpPr>
        <p:spPr>
          <a:xfrm>
            <a:off x="1564118" y="2057373"/>
            <a:ext cx="521400" cy="1028700"/>
          </a:xfrm>
          <a:prstGeom prst="rect">
            <a:avLst/>
          </a:prstGeom>
          <a:solidFill>
            <a:srgbClr val="F3F3F3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0" name="Google Shape;90;p15"/>
          <p:cNvSpPr/>
          <p:nvPr/>
        </p:nvSpPr>
        <p:spPr>
          <a:xfrm>
            <a:off x="1234882" y="22835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dk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1" name="Google Shape;91;p15"/>
          <p:cNvSpPr/>
          <p:nvPr/>
        </p:nvSpPr>
        <p:spPr>
          <a:xfrm rot="10800000">
            <a:off x="1234694" y="22833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2" name="Google Shape;92;p15"/>
          <p:cNvSpPr/>
          <p:nvPr/>
        </p:nvSpPr>
        <p:spPr>
          <a:xfrm>
            <a:off x="149" y="3086073"/>
            <a:ext cx="521400" cy="1028700"/>
          </a:xfrm>
          <a:prstGeom prst="rect">
            <a:avLst/>
          </a:prstGeom>
          <a:solidFill>
            <a:srgbClr val="EFEFE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3" name="Google Shape;93;p15"/>
          <p:cNvSpPr/>
          <p:nvPr/>
        </p:nvSpPr>
        <p:spPr>
          <a:xfrm>
            <a:off x="521314" y="3086073"/>
            <a:ext cx="521400" cy="1028700"/>
          </a:xfrm>
          <a:prstGeom prst="rect">
            <a:avLst/>
          </a:prstGeom>
          <a:solidFill>
            <a:srgbClr val="CCCCC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4" name="Google Shape;94;p15"/>
          <p:cNvSpPr/>
          <p:nvPr/>
        </p:nvSpPr>
        <p:spPr>
          <a:xfrm>
            <a:off x="192078" y="33122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5" name="Google Shape;95;p15"/>
          <p:cNvSpPr/>
          <p:nvPr/>
        </p:nvSpPr>
        <p:spPr>
          <a:xfrm rot="10800000">
            <a:off x="191890" y="33120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6" name="Google Shape;96;p15"/>
          <p:cNvSpPr/>
          <p:nvPr/>
        </p:nvSpPr>
        <p:spPr>
          <a:xfrm>
            <a:off x="1042802" y="3086073"/>
            <a:ext cx="521400" cy="1028700"/>
          </a:xfrm>
          <a:prstGeom prst="rect">
            <a:avLst/>
          </a:prstGeom>
          <a:solidFill>
            <a:srgbClr val="EFEFE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7" name="Google Shape;97;p15"/>
          <p:cNvSpPr/>
          <p:nvPr/>
        </p:nvSpPr>
        <p:spPr>
          <a:xfrm>
            <a:off x="1564118" y="3086073"/>
            <a:ext cx="521400" cy="1028700"/>
          </a:xfrm>
          <a:prstGeom prst="rect">
            <a:avLst/>
          </a:prstGeom>
          <a:solidFill>
            <a:srgbClr val="CCCCC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8" name="Google Shape;98;p15"/>
          <p:cNvSpPr/>
          <p:nvPr/>
        </p:nvSpPr>
        <p:spPr>
          <a:xfrm>
            <a:off x="1234882" y="33122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99" name="Google Shape;99;p15"/>
          <p:cNvSpPr/>
          <p:nvPr/>
        </p:nvSpPr>
        <p:spPr>
          <a:xfrm rot="10800000">
            <a:off x="1234694" y="33120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0" name="Google Shape;100;p15"/>
          <p:cNvSpPr/>
          <p:nvPr/>
        </p:nvSpPr>
        <p:spPr>
          <a:xfrm>
            <a:off x="149" y="4114773"/>
            <a:ext cx="521400" cy="10287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1" name="Google Shape;101;p15"/>
          <p:cNvSpPr/>
          <p:nvPr/>
        </p:nvSpPr>
        <p:spPr>
          <a:xfrm>
            <a:off x="521314" y="4114773"/>
            <a:ext cx="521400" cy="1028700"/>
          </a:xfrm>
          <a:prstGeom prst="rect">
            <a:avLst/>
          </a:prstGeom>
          <a:solidFill>
            <a:srgbClr val="F3F3F3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2" name="Google Shape;102;p15"/>
          <p:cNvSpPr/>
          <p:nvPr/>
        </p:nvSpPr>
        <p:spPr>
          <a:xfrm>
            <a:off x="192078" y="43409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dk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3" name="Google Shape;103;p15"/>
          <p:cNvSpPr/>
          <p:nvPr/>
        </p:nvSpPr>
        <p:spPr>
          <a:xfrm rot="10800000">
            <a:off x="191890" y="43407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4" name="Google Shape;104;p15"/>
          <p:cNvSpPr/>
          <p:nvPr/>
        </p:nvSpPr>
        <p:spPr>
          <a:xfrm>
            <a:off x="1042802" y="4114773"/>
            <a:ext cx="521400" cy="10287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5" name="Google Shape;105;p15"/>
          <p:cNvSpPr/>
          <p:nvPr/>
        </p:nvSpPr>
        <p:spPr>
          <a:xfrm>
            <a:off x="1564118" y="4114773"/>
            <a:ext cx="521400" cy="1028700"/>
          </a:xfrm>
          <a:prstGeom prst="rect">
            <a:avLst/>
          </a:prstGeom>
          <a:solidFill>
            <a:srgbClr val="F3F3F3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6" name="Google Shape;106;p15"/>
          <p:cNvSpPr/>
          <p:nvPr/>
        </p:nvSpPr>
        <p:spPr>
          <a:xfrm>
            <a:off x="1234882" y="4340964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dk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07" name="Google Shape;107;p15"/>
          <p:cNvSpPr/>
          <p:nvPr/>
        </p:nvSpPr>
        <p:spPr>
          <a:xfrm rot="10800000">
            <a:off x="1234694" y="4340786"/>
            <a:ext cx="662100" cy="662100"/>
          </a:xfrm>
          <a:prstGeom prst="chord">
            <a:avLst>
              <a:gd fmla="val 5400352" name="adj1"/>
              <a:gd fmla="val 16200000" name="adj2"/>
            </a:avLst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3" Type="http://schemas.openxmlformats.org/officeDocument/2006/relationships/slideLayout" Target="../slideLayouts/slideLayout13.xml"/><Relationship Id="rId1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5" Type="http://schemas.openxmlformats.org/officeDocument/2006/relationships/theme" Target="../theme/theme2.xml"/><Relationship Id="rId14" Type="http://schemas.openxmlformats.org/officeDocument/2006/relationships/slideLayout" Target="../slideLayouts/slideLayout1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 name="simple-light-2"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/>
        </p:txBody>
      </p:sp>
      <p:sp>
        <p:nvSpPr>
          <p:cNvPr id="7" name="Google Shape;7;p1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rmAutofit/>
          </a:bodyPr>
          <a:lstStyle>
            <a:lvl1pPr indent="-342900" lvl="0" marL="4572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indent="-317500" lvl="1" marL="9144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indent="-317500" lvl="2" marL="13716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indent="-317500" lvl="3" marL="18288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indent="-317500" lvl="4" marL="22860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indent="-317500" lvl="5" marL="27432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indent="-317500" lvl="6" marL="32004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indent="-317500" lvl="7" marL="36576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indent="-317500" lvl="8" marL="41148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/>
        </p:txBody>
      </p:sp>
      <p:sp>
        <p:nvSpPr>
          <p:cNvPr id="8" name="Google Shape;8;p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rm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s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  <p:sldLayoutId id="2147483661" r:id="rId14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4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3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2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2.png"/><Relationship Id="rId4" Type="http://schemas.openxmlformats.org/officeDocument/2006/relationships/image" Target="../media/image1.png"/><Relationship Id="rId5" Type="http://schemas.openxmlformats.org/officeDocument/2006/relationships/image" Target="../media/image4.pn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5.xml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6.xml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3.xml"/><Relationship Id="rId2" Type="http://schemas.openxmlformats.org/officeDocument/2006/relationships/notesSlide" Target="../notesSlides/notesSlide8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1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2" name="Google Shape;112;p16"/>
          <p:cNvPicPr preferRelativeResize="0"/>
          <p:nvPr/>
        </p:nvPicPr>
        <p:blipFill rotWithShape="1">
          <a:blip r:embed="rId3">
            <a:alphaModFix/>
          </a:blip>
          <a:srcRect b="1352" l="0" r="0" t="1362"/>
          <a:stretch/>
        </p:blipFill>
        <p:spPr>
          <a:xfrm>
            <a:off x="2085575" y="0"/>
            <a:ext cx="7058425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13" name="Google Shape;113;p16"/>
          <p:cNvSpPr/>
          <p:nvPr/>
        </p:nvSpPr>
        <p:spPr>
          <a:xfrm>
            <a:off x="1564181" y="1028673"/>
            <a:ext cx="521400" cy="1028700"/>
          </a:xfrm>
          <a:prstGeom prst="rect">
            <a:avLst/>
          </a:prstGeom>
          <a:solidFill>
            <a:srgbClr val="CCCCCC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  <p:sp>
        <p:nvSpPr>
          <p:cNvPr id="114" name="Google Shape;114;p16"/>
          <p:cNvSpPr txBox="1"/>
          <p:nvPr/>
        </p:nvSpPr>
        <p:spPr>
          <a:xfrm>
            <a:off x="2794875" y="3757800"/>
            <a:ext cx="3100200" cy="4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2000">
                <a:solidFill>
                  <a:schemeClr val="lt1"/>
                </a:solidFill>
              </a:rPr>
              <a:t>Daniel González 4º C</a:t>
            </a:r>
            <a:endParaRPr sz="2000">
              <a:solidFill>
                <a:schemeClr val="lt1"/>
              </a:solidFill>
            </a:endParaRPr>
          </a:p>
        </p:txBody>
      </p:sp>
    </p:spTree>
  </p:cSld>
  <p:clrMapOvr>
    <a:masterClrMapping/>
  </p:clrMapOvr>
  <mc:AlternateContent>
    <mc:Choice Requires="p14">
      <p:transition spd="slow" p14:dur="1100">
        <p14:prism dir="l"/>
      </p:transition>
    </mc:Choice>
    <mc:Fallback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18" name="Shape 1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Google Shape;119;p17"/>
          <p:cNvSpPr txBox="1"/>
          <p:nvPr>
            <p:ph type="ctrTitle"/>
          </p:nvPr>
        </p:nvSpPr>
        <p:spPr>
          <a:xfrm>
            <a:off x="2038350" y="647700"/>
            <a:ext cx="6111000" cy="19242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just">
              <a:spcBef>
                <a:spcPts val="0"/>
              </a:spcBef>
              <a:spcAft>
                <a:spcPts val="0"/>
              </a:spcAft>
              <a:buNone/>
            </a:pPr>
            <a:r>
              <a:rPr lang="es">
                <a:latin typeface="Comic Sans MS"/>
                <a:ea typeface="Comic Sans MS"/>
                <a:cs typeface="Comic Sans MS"/>
                <a:sym typeface="Comic Sans MS"/>
              </a:rPr>
              <a:t>		</a:t>
            </a:r>
            <a:r>
              <a:rPr lang="es">
                <a:solidFill>
                  <a:schemeClr val="accent2"/>
                </a:solidFill>
                <a:highlight>
                  <a:schemeClr val="dk1"/>
                </a:highlight>
                <a:latin typeface="Comic Sans MS"/>
                <a:ea typeface="Comic Sans MS"/>
                <a:cs typeface="Comic Sans MS"/>
                <a:sym typeface="Comic Sans MS"/>
              </a:rPr>
              <a:t>	</a:t>
            </a:r>
            <a:r>
              <a:rPr lang="es">
                <a:solidFill>
                  <a:schemeClr val="accent2"/>
                </a:solidFill>
                <a:highlight>
                  <a:schemeClr val="accent6"/>
                </a:highlight>
                <a:latin typeface="Comic Sans MS"/>
                <a:ea typeface="Comic Sans MS"/>
                <a:cs typeface="Comic Sans MS"/>
                <a:sym typeface="Comic Sans MS"/>
              </a:rPr>
              <a:t>¿</a:t>
            </a:r>
            <a:r>
              <a:rPr i="1" lang="es">
                <a:solidFill>
                  <a:schemeClr val="accent2"/>
                </a:solidFill>
                <a:highlight>
                  <a:schemeClr val="accent6"/>
                </a:highlight>
                <a:latin typeface="Comic Sans MS"/>
                <a:ea typeface="Comic Sans MS"/>
                <a:cs typeface="Comic Sans MS"/>
                <a:sym typeface="Comic Sans MS"/>
              </a:rPr>
              <a:t>A </a:t>
            </a:r>
            <a:r>
              <a:rPr i="1" lang="es">
                <a:solidFill>
                  <a:schemeClr val="accent2"/>
                </a:solidFill>
                <a:highlight>
                  <a:schemeClr val="accent6"/>
                </a:highlight>
                <a:latin typeface="Comic Sans MS"/>
                <a:ea typeface="Comic Sans MS"/>
                <a:cs typeface="Comic Sans MS"/>
                <a:sym typeface="Comic Sans MS"/>
              </a:rPr>
              <a:t>QUE SE DEDICAN?</a:t>
            </a:r>
            <a:endParaRPr i="1">
              <a:solidFill>
                <a:schemeClr val="accent2"/>
              </a:solidFill>
              <a:highlight>
                <a:schemeClr val="accent6"/>
              </a:highlight>
              <a:latin typeface="Comic Sans MS"/>
              <a:ea typeface="Comic Sans MS"/>
              <a:cs typeface="Comic Sans MS"/>
              <a:sym typeface="Comic Sans MS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latin typeface="Comic Sans MS"/>
              <a:ea typeface="Comic Sans MS"/>
              <a:cs typeface="Comic Sans MS"/>
              <a:sym typeface="Comic Sans MS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latin typeface="Comic Sans MS"/>
              <a:ea typeface="Comic Sans MS"/>
              <a:cs typeface="Comic Sans MS"/>
              <a:sym typeface="Comic Sans MS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latin typeface="Comic Sans MS"/>
              <a:ea typeface="Comic Sans MS"/>
              <a:cs typeface="Comic Sans MS"/>
              <a:sym typeface="Comic Sans MS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>
              <a:latin typeface="Comic Sans MS"/>
              <a:ea typeface="Comic Sans MS"/>
              <a:cs typeface="Comic Sans MS"/>
              <a:sym typeface="Comic Sans MS"/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>
                <a:latin typeface="Comic Sans MS"/>
                <a:ea typeface="Comic Sans MS"/>
                <a:cs typeface="Comic Sans MS"/>
                <a:sym typeface="Comic Sans MS"/>
              </a:rPr>
              <a:t>Toma las riendas es una empresa que se dedica </a:t>
            </a:r>
            <a:r>
              <a:rPr lang="es" sz="2750">
                <a:highlight>
                  <a:srgbClr val="FFFFFF"/>
                </a:highlight>
                <a:latin typeface="Comic Sans MS"/>
                <a:ea typeface="Comic Sans MS"/>
                <a:cs typeface="Comic Sans MS"/>
                <a:sym typeface="Comic Sans MS"/>
              </a:rPr>
              <a:t>La terapia asistida con caballos o equinoterapia,  aprovecha el movimiento tridimensional del animal del sector primario</a:t>
            </a:r>
            <a:endParaRPr sz="2750">
              <a:latin typeface="Comic Sans MS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120" name="Google Shape;120;p17"/>
          <p:cNvSpPr txBox="1"/>
          <p:nvPr>
            <p:ph idx="1" type="subTitle"/>
          </p:nvPr>
        </p:nvSpPr>
        <p:spPr>
          <a:xfrm>
            <a:off x="1394100" y="2802500"/>
            <a:ext cx="6355800" cy="21234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ctr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SzPts val="770"/>
              <a:buNone/>
            </a:pPr>
            <a:r>
              <a:rPr lang="es" sz="2400">
                <a:latin typeface="Comic Sans MS"/>
                <a:ea typeface="Comic Sans MS"/>
                <a:cs typeface="Comic Sans MS"/>
                <a:sym typeface="Comic Sans MS"/>
              </a:rPr>
              <a:t>Se dedican a </a:t>
            </a:r>
            <a:r>
              <a:rPr lang="es" sz="2400">
                <a:latin typeface="Comic Sans MS"/>
                <a:ea typeface="Comic Sans MS"/>
                <a:cs typeface="Comic Sans MS"/>
                <a:sym typeface="Comic Sans MS"/>
              </a:rPr>
              <a:t>ofrecer terapias asistidas con caballos tanto de ocio como educativas y </a:t>
            </a:r>
            <a:r>
              <a:rPr lang="es" sz="2400">
                <a:latin typeface="Comic Sans MS"/>
                <a:ea typeface="Comic Sans MS"/>
                <a:cs typeface="Comic Sans MS"/>
                <a:sym typeface="Comic Sans MS"/>
              </a:rPr>
              <a:t>terapéuticas </a:t>
            </a:r>
            <a:r>
              <a:rPr lang="es" sz="2400">
                <a:solidFill>
                  <a:schemeClr val="lt1"/>
                </a:solidFill>
                <a:latin typeface="Comic Sans MS"/>
                <a:ea typeface="Comic Sans MS"/>
                <a:cs typeface="Comic Sans MS"/>
                <a:sym typeface="Comic Sans MS"/>
              </a:rPr>
              <a:t>adaptadas a las necesidades específicas de los usuarios con el caballo como medio motivador, son del sector primario y terciario</a:t>
            </a:r>
            <a:endParaRPr sz="3500">
              <a:solidFill>
                <a:schemeClr val="lt1"/>
              </a:solidFill>
              <a:latin typeface="Comic Sans MS"/>
              <a:ea typeface="Comic Sans MS"/>
              <a:cs typeface="Comic Sans MS"/>
              <a:sym typeface="Comic Sans MS"/>
            </a:endParaRPr>
          </a:p>
        </p:txBody>
      </p:sp>
    </p:spTree>
  </p:cSld>
  <p:clrMapOvr>
    <a:masterClrMapping/>
  </p:clrMapOvr>
  <mc:AlternateContent>
    <mc:Choice Requires="p14">
      <p:transition spd="slow" p14:dur="1000">
        <p14:flip dir="l"/>
      </p:transition>
    </mc:Choice>
    <mc:Fallback>
      <p:transition spd="slow">
        <p:fade/>
      </p:transition>
    </mc:Fallback>
  </mc:AlternateContent>
  <p:timing>
    <p:tnLst>
      <p:par>
        <p:cTn dur="indefinite" nodeType="tmRoot" restart="never">
          <p:childTnLst>
            <p:seq concurrent="1" nextAc="seek">
              <p:cTn dur="indefinite" id="2" nodeType="mainSeq">
                <p:childTnLst>
                  <p:par>
                    <p:cTn fill="hold">
                      <p:stCondLst>
                        <p:cond delay="indefinite"/>
                      </p:stCondLst>
                      <p:childTnLst>
                        <p:par>
                          <p:cTn fill="hold">
                            <p:stCondLst>
                              <p:cond delay="0"/>
                            </p:stCondLst>
                            <p:childTnLst>
                              <p:par>
                                <p:cTn fill="hold" nodeType="clickEffect" presetClass="entr" presetID="10" presetSubtype="0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filter="fade" transition="in">
                                      <p:cBhvr>
                                        <p:cTn dur="1700"/>
                                        <p:tgtEl>
                                          <p:spTgt spid="1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4" name="Shape 1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" name="Google Shape;125;p18"/>
          <p:cNvSpPr txBox="1"/>
          <p:nvPr>
            <p:ph type="ctrTitle"/>
          </p:nvPr>
        </p:nvSpPr>
        <p:spPr>
          <a:xfrm>
            <a:off x="2247300" y="317400"/>
            <a:ext cx="4649400" cy="1350900"/>
          </a:xfrm>
          <a:prstGeom prst="rect">
            <a:avLst/>
          </a:prstGeom>
        </p:spPr>
        <p:txBody>
          <a:bodyPr anchorCtr="0" anchor="b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/>
              <a:t>¿DONDE ESTÁN?</a:t>
            </a:r>
            <a:endParaRPr/>
          </a:p>
        </p:txBody>
      </p:sp>
      <p:sp>
        <p:nvSpPr>
          <p:cNvPr id="126" name="Google Shape;126;p18"/>
          <p:cNvSpPr txBox="1"/>
          <p:nvPr>
            <p:ph idx="1" type="subTitle"/>
          </p:nvPr>
        </p:nvSpPr>
        <p:spPr>
          <a:xfrm>
            <a:off x="2108550" y="2571749"/>
            <a:ext cx="4926900" cy="1350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2400">
                <a:solidFill>
                  <a:schemeClr val="lt1"/>
                </a:solidFill>
              </a:rPr>
              <a:t>Dirección .Postal:</a:t>
            </a:r>
            <a:endParaRPr sz="2400">
              <a:solidFill>
                <a:schemeClr val="lt1"/>
              </a:solidFill>
            </a:endParaRPr>
          </a:p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2400">
                <a:solidFill>
                  <a:schemeClr val="lt1"/>
                </a:solidFill>
              </a:rPr>
              <a:t>Plaza San Juan 57,39509 Villanueva de la Peña-Mazcuerdas</a:t>
            </a:r>
            <a:endParaRPr sz="2400">
              <a:solidFill>
                <a:schemeClr val="lt1"/>
              </a:solidFill>
            </a:endParaRPr>
          </a:p>
        </p:txBody>
      </p:sp>
    </p:spTree>
  </p:cSld>
  <p:clrMapOvr>
    <a:masterClrMapping/>
  </p:clrMapOvr>
  <mc:AlternateContent>
    <mc:Choice Requires="p14">
      <p:transition spd="slow" p14:dur="1200">
        <p:push dir="r"/>
      </p:transition>
    </mc:Choice>
    <mc:Fallback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30" name="Shape 1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1" name="Google Shape;131;p19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413350" y="2048225"/>
            <a:ext cx="3986500" cy="2603700"/>
          </a:xfrm>
          <a:prstGeom prst="rect">
            <a:avLst/>
          </a:prstGeom>
          <a:noFill/>
          <a:ln>
            <a:noFill/>
          </a:ln>
        </p:spPr>
      </p:pic>
      <p:sp>
        <p:nvSpPr>
          <p:cNvPr id="132" name="Google Shape;132;p19"/>
          <p:cNvSpPr txBox="1"/>
          <p:nvPr>
            <p:ph type="ctrTitle"/>
          </p:nvPr>
        </p:nvSpPr>
        <p:spPr>
          <a:xfrm>
            <a:off x="2224350" y="256925"/>
            <a:ext cx="4059900" cy="17913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SzPts val="990"/>
              <a:buNone/>
            </a:pPr>
            <a:r>
              <a:rPr lang="es" sz="5400">
                <a:solidFill>
                  <a:schemeClr val="accent2"/>
                </a:solidFill>
                <a:highlight>
                  <a:srgbClr val="FFFF00"/>
                </a:highlight>
                <a:latin typeface="Comic Sans MS"/>
                <a:ea typeface="Comic Sans MS"/>
                <a:cs typeface="Comic Sans MS"/>
                <a:sym typeface="Comic Sans MS"/>
              </a:rPr>
              <a:t>¿QUIENES SON?</a:t>
            </a:r>
            <a:endParaRPr sz="5400">
              <a:solidFill>
                <a:schemeClr val="accent2"/>
              </a:solidFill>
              <a:highlight>
                <a:srgbClr val="FFFF00"/>
              </a:highlight>
              <a:latin typeface="Comic Sans MS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133" name="Google Shape;133;p19"/>
          <p:cNvSpPr txBox="1"/>
          <p:nvPr>
            <p:ph idx="1" type="subTitle"/>
          </p:nvPr>
        </p:nvSpPr>
        <p:spPr>
          <a:xfrm>
            <a:off x="4772841" y="2901132"/>
            <a:ext cx="3615900" cy="14640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2400">
                <a:solidFill>
                  <a:schemeClr val="dk1"/>
                </a:solidFill>
                <a:highlight>
                  <a:schemeClr val="accent6"/>
                </a:highlight>
                <a:latin typeface="Comic Sans MS"/>
                <a:ea typeface="Comic Sans MS"/>
                <a:cs typeface="Comic Sans MS"/>
                <a:sym typeface="Comic Sans MS"/>
              </a:rPr>
              <a:t>Son Tatiana, Alberto,Tania, James y Tokio.</a:t>
            </a:r>
            <a:endParaRPr sz="2400">
              <a:solidFill>
                <a:schemeClr val="dk1"/>
              </a:solidFill>
              <a:highlight>
                <a:schemeClr val="accent6"/>
              </a:highlight>
              <a:latin typeface="Comic Sans MS"/>
              <a:ea typeface="Comic Sans MS"/>
              <a:cs typeface="Comic Sans MS"/>
              <a:sym typeface="Comic Sans MS"/>
            </a:endParaRPr>
          </a:p>
        </p:txBody>
      </p:sp>
      <p:pic>
        <p:nvPicPr>
          <p:cNvPr id="134" name="Google Shape;134;p19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6733650" y="256925"/>
            <a:ext cx="2105550" cy="2105550"/>
          </a:xfrm>
          <a:prstGeom prst="rect">
            <a:avLst/>
          </a:prstGeom>
          <a:noFill/>
          <a:ln>
            <a:noFill/>
          </a:ln>
        </p:spPr>
      </p:pic>
      <p:pic>
        <p:nvPicPr>
          <p:cNvPr id="135" name="Google Shape;135;p19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142825" y="85450"/>
            <a:ext cx="1733550" cy="1733550"/>
          </a:xfrm>
          <a:prstGeom prst="rect">
            <a:avLst/>
          </a:prstGeom>
          <a:noFill/>
          <a:ln>
            <a:noFill/>
          </a:ln>
        </p:spPr>
      </p:pic>
      <p:sp>
        <p:nvSpPr>
          <p:cNvPr id="136" name="Google Shape;136;p19"/>
          <p:cNvSpPr txBox="1"/>
          <p:nvPr/>
        </p:nvSpPr>
        <p:spPr>
          <a:xfrm>
            <a:off x="4399850" y="2735475"/>
            <a:ext cx="1884300" cy="55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2400">
              <a:solidFill>
                <a:schemeClr val="dk1"/>
              </a:solidFill>
              <a:highlight>
                <a:schemeClr val="accent6"/>
              </a:highlight>
            </a:endParaRPr>
          </a:p>
        </p:txBody>
      </p:sp>
    </p:spTree>
  </p:cSld>
  <p:clrMapOvr>
    <a:masterClrMapping/>
  </p:clrMapOvr>
  <p:timing>
    <p:tnLst>
      <p:par>
        <p:cTn dur="indefinite" nodeType="tmRoot" restart="never">
          <p:childTnLst>
            <p:seq concurrent="1" nextAc="seek">
              <p:cTn dur="indefinite" id="2" nodeType="mainSeq">
                <p:childTnLst>
                  <p:par>
                    <p:cTn fill="hold">
                      <p:stCondLst>
                        <p:cond delay="indefinite"/>
                      </p:stCondLst>
                      <p:childTnLst>
                        <p:par>
                          <p:cTn fill="hold">
                            <p:stCondLst>
                              <p:cond delay="0"/>
                            </p:stCondLst>
                            <p:childTnLst>
                              <p:par>
                                <p:cTn fill="hold" nodeType="clickEffect" presetClass="entr" presetID="2" presetSubtype="2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dur="1000"/>
                                        <p:tgtEl>
                                          <p:spTgt spid="1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fmla="" tm="0">
                                          <p:val>
                                            <p:strVal val="#ppt_x+1"/>
                                          </p:val>
                                        </p:tav>
                                        <p:tav fmla=""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40" name="Shape 1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1" name="Google Shape;141;p20"/>
          <p:cNvSpPr txBox="1"/>
          <p:nvPr>
            <p:ph type="ctrTitle"/>
          </p:nvPr>
        </p:nvSpPr>
        <p:spPr>
          <a:xfrm>
            <a:off x="1874700" y="360975"/>
            <a:ext cx="4428600" cy="1735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>
                <a:solidFill>
                  <a:schemeClr val="dk1"/>
                </a:solidFill>
                <a:highlight>
                  <a:srgbClr val="FFFF00"/>
                </a:highlight>
              </a:rPr>
              <a:t>¿QUE OFRECEN?</a:t>
            </a:r>
            <a:endParaRPr>
              <a:solidFill>
                <a:schemeClr val="dk1"/>
              </a:solidFill>
              <a:highlight>
                <a:srgbClr val="FFFF00"/>
              </a:highlight>
            </a:endParaRPr>
          </a:p>
        </p:txBody>
      </p:sp>
      <p:sp>
        <p:nvSpPr>
          <p:cNvPr id="142" name="Google Shape;142;p20"/>
          <p:cNvSpPr txBox="1"/>
          <p:nvPr>
            <p:ph idx="1" type="subTitle"/>
          </p:nvPr>
        </p:nvSpPr>
        <p:spPr>
          <a:xfrm>
            <a:off x="1713150" y="2424325"/>
            <a:ext cx="5717700" cy="24639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-381000" lvl="0" marL="457200" rtl="0" algn="l">
              <a:spcBef>
                <a:spcPts val="0"/>
              </a:spcBef>
              <a:spcAft>
                <a:spcPts val="0"/>
              </a:spcAft>
              <a:buSzPts val="2400"/>
              <a:buFont typeface="Comic Sans MS"/>
              <a:buChar char="●"/>
            </a:pPr>
            <a:r>
              <a:rPr lang="es" sz="2400">
                <a:latin typeface="Comic Sans MS"/>
                <a:ea typeface="Comic Sans MS"/>
                <a:cs typeface="Comic Sans MS"/>
                <a:sym typeface="Comic Sans MS"/>
              </a:rPr>
              <a:t>Hipoterapia</a:t>
            </a:r>
            <a:endParaRPr sz="2400">
              <a:latin typeface="Comic Sans MS"/>
              <a:ea typeface="Comic Sans MS"/>
              <a:cs typeface="Comic Sans MS"/>
              <a:sym typeface="Comic Sans MS"/>
            </a:endParaRPr>
          </a:p>
          <a:p>
            <a:pPr indent="-381000" lvl="0" marL="457200" rtl="0" algn="l">
              <a:spcBef>
                <a:spcPts val="0"/>
              </a:spcBef>
              <a:spcAft>
                <a:spcPts val="0"/>
              </a:spcAft>
              <a:buSzPts val="2400"/>
              <a:buFont typeface="Comic Sans MS"/>
              <a:buChar char="●"/>
            </a:pPr>
            <a:r>
              <a:rPr lang="es" sz="2400">
                <a:latin typeface="Comic Sans MS"/>
                <a:ea typeface="Comic Sans MS"/>
                <a:cs typeface="Comic Sans MS"/>
                <a:sym typeface="Comic Sans MS"/>
              </a:rPr>
              <a:t>Equitación </a:t>
            </a:r>
            <a:r>
              <a:rPr lang="es" sz="2400">
                <a:latin typeface="Comic Sans MS"/>
                <a:ea typeface="Comic Sans MS"/>
                <a:cs typeface="Comic Sans MS"/>
                <a:sym typeface="Comic Sans MS"/>
              </a:rPr>
              <a:t>terapéutica</a:t>
            </a:r>
            <a:endParaRPr sz="2400">
              <a:latin typeface="Comic Sans MS"/>
              <a:ea typeface="Comic Sans MS"/>
              <a:cs typeface="Comic Sans MS"/>
              <a:sym typeface="Comic Sans MS"/>
            </a:endParaRPr>
          </a:p>
          <a:p>
            <a:pPr indent="-381000" lvl="0" marL="457200" rtl="0" algn="l">
              <a:spcBef>
                <a:spcPts val="0"/>
              </a:spcBef>
              <a:spcAft>
                <a:spcPts val="0"/>
              </a:spcAft>
              <a:buSzPts val="2400"/>
              <a:buFont typeface="Comic Sans MS"/>
              <a:buChar char="●"/>
            </a:pPr>
            <a:r>
              <a:rPr lang="es" sz="2400">
                <a:solidFill>
                  <a:srgbClr val="FFFFFF"/>
                </a:solidFill>
                <a:latin typeface="Comic Sans MS"/>
                <a:ea typeface="Comic Sans MS"/>
                <a:cs typeface="Comic Sans MS"/>
                <a:sym typeface="Comic Sans MS"/>
              </a:rPr>
              <a:t>Ocio adaptado</a:t>
            </a:r>
            <a:r>
              <a:rPr lang="es" sz="2400">
                <a:latin typeface="Comic Sans MS"/>
                <a:ea typeface="Comic Sans MS"/>
                <a:cs typeface="Comic Sans MS"/>
                <a:sym typeface="Comic Sans MS"/>
              </a:rPr>
              <a:t> a </a:t>
            </a:r>
            <a:r>
              <a:rPr lang="es" sz="2400">
                <a:solidFill>
                  <a:srgbClr val="FFFFFF"/>
                </a:solidFill>
                <a:latin typeface="Comic Sans MS"/>
                <a:ea typeface="Comic Sans MS"/>
                <a:cs typeface="Comic Sans MS"/>
                <a:sym typeface="Comic Sans MS"/>
              </a:rPr>
              <a:t>Actividades de Grupo</a:t>
            </a:r>
            <a:r>
              <a:rPr lang="es" sz="2400">
                <a:latin typeface="Comic Sans MS"/>
                <a:ea typeface="Comic Sans MS"/>
                <a:cs typeface="Comic Sans MS"/>
                <a:sym typeface="Comic Sans MS"/>
              </a:rPr>
              <a:t> </a:t>
            </a:r>
            <a:endParaRPr sz="2400">
              <a:latin typeface="Comic Sans MS"/>
              <a:ea typeface="Comic Sans MS"/>
              <a:cs typeface="Comic Sans MS"/>
              <a:sym typeface="Comic Sans MS"/>
            </a:endParaRPr>
          </a:p>
          <a:p>
            <a:pPr indent="-381000" lvl="0" marL="457200" rtl="0" algn="l">
              <a:spcBef>
                <a:spcPts val="0"/>
              </a:spcBef>
              <a:spcAft>
                <a:spcPts val="0"/>
              </a:spcAft>
              <a:buSzPts val="2400"/>
              <a:buFont typeface="Comic Sans MS"/>
              <a:buChar char="●"/>
            </a:pP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Interacciones entre los miembros del grupo.</a:t>
            </a:r>
            <a:endParaRPr sz="2400">
              <a:solidFill>
                <a:schemeClr val="lt2"/>
              </a:solidFill>
              <a:latin typeface="Comic Sans MS"/>
              <a:ea typeface="Comic Sans MS"/>
              <a:cs typeface="Comic Sans MS"/>
              <a:sym typeface="Comic Sans MS"/>
            </a:endParaRPr>
          </a:p>
        </p:txBody>
      </p:sp>
    </p:spTree>
  </p:cSld>
  <p:clrMapOvr>
    <a:masterClrMapping/>
  </p:clrMapOvr>
  <mc:AlternateContent>
    <mc:Choice Requires="p14">
      <p:transition spd="slow" p14:dur="1000">
        <p14:prism dir="l"/>
      </p:transition>
    </mc:Choice>
    <mc:Fallback>
      <p:transition spd="slow">
        <p:fade/>
      </p:transition>
    </mc:Fallback>
  </mc:AlternateContent>
  <p:timing>
    <p:tnLst>
      <p:par>
        <p:cTn dur="indefinite" nodeType="tmRoot" restart="never">
          <p:childTnLst>
            <p:seq concurrent="1" nextAc="seek">
              <p:cTn dur="indefinite" id="2" nodeType="mainSeq">
                <p:childTnLst>
                  <p:par>
                    <p:cTn fill="hold">
                      <p:stCondLst>
                        <p:cond delay="indefinite"/>
                      </p:stCondLst>
                      <p:childTnLst>
                        <p:par>
                          <p:cTn fill="hold">
                            <p:stCondLst>
                              <p:cond delay="0"/>
                            </p:stCondLst>
                            <p:childTnLst>
                              <p:par>
                                <p:cTn fill="hold" nodeType="clickEffect" presetClass="entr" presetID="2" presetSubtype="2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dur="1000"/>
                                        <p:tgtEl>
                                          <p:spTgt spid="1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fmla="" tm="0">
                                          <p:val>
                                            <p:strVal val="#ppt_x+1"/>
                                          </p:val>
                                        </p:tav>
                                        <p:tav fmla=""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46" name="Shape 1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Google Shape;147;p21"/>
          <p:cNvSpPr txBox="1"/>
          <p:nvPr>
            <p:ph type="ctrTitle"/>
          </p:nvPr>
        </p:nvSpPr>
        <p:spPr>
          <a:xfrm>
            <a:off x="1808775" y="92950"/>
            <a:ext cx="5994900" cy="19062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5400">
                <a:solidFill>
                  <a:schemeClr val="dk1"/>
                </a:solidFill>
                <a:highlight>
                  <a:srgbClr val="FFFF00"/>
                </a:highlight>
              </a:rPr>
              <a:t>¿QUE LES DIFERENCIA?</a:t>
            </a:r>
            <a:endParaRPr sz="5400">
              <a:solidFill>
                <a:schemeClr val="dk1"/>
              </a:solidFill>
              <a:highlight>
                <a:srgbClr val="FFFF00"/>
              </a:highlight>
            </a:endParaRPr>
          </a:p>
        </p:txBody>
      </p:sp>
      <p:sp>
        <p:nvSpPr>
          <p:cNvPr id="148" name="Google Shape;148;p21"/>
          <p:cNvSpPr txBox="1"/>
          <p:nvPr>
            <p:ph idx="1" type="subTitle"/>
          </p:nvPr>
        </p:nvSpPr>
        <p:spPr>
          <a:xfrm>
            <a:off x="1538400" y="2329725"/>
            <a:ext cx="5994900" cy="19062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lnSpcReduction="2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2616">
                <a:latin typeface="Comic Sans MS"/>
                <a:ea typeface="Comic Sans MS"/>
                <a:cs typeface="Comic Sans MS"/>
                <a:sym typeface="Comic Sans MS"/>
              </a:rPr>
              <a:t>La o</a:t>
            </a:r>
            <a:r>
              <a:rPr lang="es" sz="2616">
                <a:latin typeface="Comic Sans MS"/>
                <a:ea typeface="Comic Sans MS"/>
                <a:cs typeface="Comic Sans MS"/>
                <a:sym typeface="Comic Sans MS"/>
              </a:rPr>
              <a:t>riginalidad de hacer tratamientos con caballos como </a:t>
            </a:r>
            <a:r>
              <a:rPr lang="es" sz="2616">
                <a:latin typeface="Comic Sans MS"/>
                <a:ea typeface="Comic Sans MS"/>
                <a:cs typeface="Comic Sans MS"/>
                <a:sym typeface="Comic Sans MS"/>
              </a:rPr>
              <a:t>método</a:t>
            </a:r>
            <a:r>
              <a:rPr lang="es" sz="2616">
                <a:latin typeface="Comic Sans MS"/>
                <a:ea typeface="Comic Sans MS"/>
                <a:cs typeface="Comic Sans MS"/>
                <a:sym typeface="Comic Sans MS"/>
              </a:rPr>
              <a:t> </a:t>
            </a:r>
            <a:r>
              <a:rPr lang="es" sz="2616">
                <a:latin typeface="Comic Sans MS"/>
                <a:ea typeface="Comic Sans MS"/>
                <a:cs typeface="Comic Sans MS"/>
                <a:sym typeface="Comic Sans MS"/>
              </a:rPr>
              <a:t>terapéutico para </a:t>
            </a:r>
            <a:r>
              <a:rPr lang="es" sz="2616">
                <a:solidFill>
                  <a:schemeClr val="lt1"/>
                </a:solidFill>
                <a:latin typeface="Comic Sans MS"/>
                <a:ea typeface="Comic Sans MS"/>
                <a:cs typeface="Comic Sans MS"/>
                <a:sym typeface="Comic Sans MS"/>
              </a:rPr>
              <a:t>ejercer una acción sobre la preparación o la dirección de un caballo. </a:t>
            </a:r>
            <a:endParaRPr sz="3716">
              <a:solidFill>
                <a:schemeClr val="lt1"/>
              </a:solidFill>
              <a:latin typeface="Comic Sans MS"/>
              <a:ea typeface="Comic Sans MS"/>
              <a:cs typeface="Comic Sans MS"/>
              <a:sym typeface="Comic Sans MS"/>
            </a:endParaRPr>
          </a:p>
        </p:txBody>
      </p:sp>
    </p:spTree>
  </p:cSld>
  <p:clrMapOvr>
    <a:masterClrMapping/>
  </p:clrMapOvr>
  <p:timing>
    <p:tnLst>
      <p:par>
        <p:cTn dur="indefinite" nodeType="tmRoot" restart="never">
          <p:childTnLst>
            <p:seq concurrent="1" nextAc="seek">
              <p:cTn dur="indefinite" id="2" nodeType="mainSeq">
                <p:childTnLst>
                  <p:par>
                    <p:cTn fill="hold">
                      <p:stCondLst>
                        <p:cond delay="indefinite"/>
                      </p:stCondLst>
                      <p:childTnLst>
                        <p:par>
                          <p:cTn fill="hold">
                            <p:stCondLst>
                              <p:cond delay="0"/>
                            </p:stCondLst>
                            <p:childTnLst>
                              <p:par>
                                <p:cTn fill="hold" nodeType="clickEffect" presetClass="entr" presetID="2" presetSubtype="4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dur="1000"/>
                                        <p:tgtEl>
                                          <p:spTgt spid="14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fmla="" tm="0">
                                          <p:val>
                                            <p:strVal val="#ppt_y+1"/>
                                          </p:val>
                                        </p:tav>
                                        <p:tav fmla=""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2" name="Shape 1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" name="Google Shape;153;p22"/>
          <p:cNvSpPr txBox="1"/>
          <p:nvPr>
            <p:ph type="ctrTitle"/>
          </p:nvPr>
        </p:nvSpPr>
        <p:spPr>
          <a:xfrm>
            <a:off x="1837000" y="418150"/>
            <a:ext cx="5279400" cy="16383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5400">
                <a:solidFill>
                  <a:schemeClr val="dk1"/>
                </a:solidFill>
                <a:highlight>
                  <a:srgbClr val="FFFF00"/>
                </a:highlight>
                <a:latin typeface="Comic Sans MS"/>
                <a:ea typeface="Comic Sans MS"/>
                <a:cs typeface="Comic Sans MS"/>
                <a:sym typeface="Comic Sans MS"/>
              </a:rPr>
              <a:t>¿QUE APORTAN AL ENTORNO?</a:t>
            </a:r>
            <a:endParaRPr sz="5400">
              <a:solidFill>
                <a:schemeClr val="dk1"/>
              </a:solidFill>
              <a:highlight>
                <a:srgbClr val="FFFF00"/>
              </a:highlight>
              <a:latin typeface="Comic Sans MS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154" name="Google Shape;154;p22"/>
          <p:cNvSpPr txBox="1"/>
          <p:nvPr>
            <p:ph idx="1" type="subTitle"/>
          </p:nvPr>
        </p:nvSpPr>
        <p:spPr>
          <a:xfrm>
            <a:off x="1321350" y="3200295"/>
            <a:ext cx="6501300" cy="10947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Aportan Salud al entorno mediante terapias y actividades diversas con animales </a:t>
            </a:r>
            <a:endParaRPr sz="3100">
              <a:solidFill>
                <a:schemeClr val="lt2"/>
              </a:solidFill>
              <a:latin typeface="Comic Sans MS"/>
              <a:ea typeface="Comic Sans MS"/>
              <a:cs typeface="Comic Sans MS"/>
              <a:sym typeface="Comic Sans MS"/>
            </a:endParaRPr>
          </a:p>
        </p:txBody>
      </p:sp>
    </p:spTree>
  </p:cSld>
  <p:clrMapOvr>
    <a:masterClrMapping/>
  </p:clrMapOvr>
  <p:timing>
    <p:tnLst>
      <p:par>
        <p:cTn dur="indefinite" nodeType="tmRoot" restart="never">
          <p:childTnLst>
            <p:seq concurrent="1" nextAc="seek">
              <p:cTn dur="indefinite" id="2" nodeType="mainSeq">
                <p:childTnLst>
                  <p:par>
                    <p:cTn fill="hold">
                      <p:stCondLst>
                        <p:cond delay="indefinite"/>
                      </p:stCondLst>
                      <p:childTnLst>
                        <p:par>
                          <p:cTn fill="hold">
                            <p:stCondLst>
                              <p:cond delay="0"/>
                            </p:stCondLst>
                            <p:childTnLst>
                              <p:par>
                                <p:cTn fill="hold" nodeType="clickEffect" presetClass="entr" presetID="23" presetSubtype="16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dur="1000"/>
                                        <p:tgtEl>
                                          <p:spTgt spid="1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fmla="" tm="0">
                                          <p:val>
                                            <p:strVal val="0"/>
                                          </p:val>
                                        </p:tav>
                                        <p:tav fmla=""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dur="1000"/>
                                        <p:tgtEl>
                                          <p:spTgt spid="1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fmla="" tm="0">
                                          <p:val>
                                            <p:strVal val="0"/>
                                          </p:val>
                                        </p:tav>
                                        <p:tav fmla=""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8" name="Shape 1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9" name="Google Shape;159;p23"/>
          <p:cNvSpPr txBox="1"/>
          <p:nvPr>
            <p:ph type="ctrTitle"/>
          </p:nvPr>
        </p:nvSpPr>
        <p:spPr>
          <a:xfrm>
            <a:off x="1837000" y="418150"/>
            <a:ext cx="5279400" cy="16383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rmAutofit fontScale="90000"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5400">
                <a:solidFill>
                  <a:schemeClr val="dk1"/>
                </a:solidFill>
                <a:highlight>
                  <a:srgbClr val="FFFF00"/>
                </a:highlight>
                <a:latin typeface="Comic Sans MS"/>
                <a:ea typeface="Comic Sans MS"/>
                <a:cs typeface="Comic Sans MS"/>
                <a:sym typeface="Comic Sans MS"/>
              </a:rPr>
              <a:t>¿QUE APORTAN AL ENTORNO?</a:t>
            </a:r>
            <a:endParaRPr sz="5400">
              <a:solidFill>
                <a:schemeClr val="dk1"/>
              </a:solidFill>
              <a:highlight>
                <a:srgbClr val="FFFF00"/>
              </a:highlight>
              <a:latin typeface="Comic Sans MS"/>
              <a:ea typeface="Comic Sans MS"/>
              <a:cs typeface="Comic Sans MS"/>
              <a:sym typeface="Comic Sans MS"/>
            </a:endParaRPr>
          </a:p>
        </p:txBody>
      </p:sp>
      <p:sp>
        <p:nvSpPr>
          <p:cNvPr id="160" name="Google Shape;160;p23"/>
          <p:cNvSpPr txBox="1"/>
          <p:nvPr>
            <p:ph idx="1" type="subTitle"/>
          </p:nvPr>
        </p:nvSpPr>
        <p:spPr>
          <a:xfrm>
            <a:off x="1321350" y="2505975"/>
            <a:ext cx="6501300" cy="23625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Aportan actividades de grupo tanto de ocio como educativas y </a:t>
            </a: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terapéuticas</a:t>
            </a: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 adaptadas a las necesidades </a:t>
            </a: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específicas</a:t>
            </a: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 de los </a:t>
            </a: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usuarios</a:t>
            </a: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 con el caballo como medio motivador y facilitador de la </a:t>
            </a: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comunicación</a:t>
            </a:r>
            <a:r>
              <a:rPr lang="es" sz="2400">
                <a:solidFill>
                  <a:schemeClr val="lt2"/>
                </a:solidFill>
                <a:latin typeface="Comic Sans MS"/>
                <a:ea typeface="Comic Sans MS"/>
                <a:cs typeface="Comic Sans MS"/>
                <a:sym typeface="Comic Sans MS"/>
              </a:rPr>
              <a:t> y las interacciones entre los miembros del grupo.</a:t>
            </a:r>
            <a:endParaRPr sz="3100">
              <a:solidFill>
                <a:schemeClr val="lt2"/>
              </a:solidFill>
              <a:latin typeface="Comic Sans MS"/>
              <a:ea typeface="Comic Sans MS"/>
              <a:cs typeface="Comic Sans MS"/>
              <a:sym typeface="Comic Sans MS"/>
            </a:endParaRPr>
          </a:p>
        </p:txBody>
      </p:sp>
    </p:spTree>
  </p:cSld>
  <p:clrMapOvr>
    <a:masterClrMapping/>
  </p:clrMapOvr>
  <p:timing>
    <p:tnLst>
      <p:par>
        <p:cTn dur="indefinite" nodeType="tmRoot" restart="never">
          <p:childTnLst>
            <p:seq concurrent="1" nextAc="seek">
              <p:cTn dur="indefinite" id="2" nodeType="mainSeq">
                <p:childTnLst>
                  <p:par>
                    <p:cTn fill="hold">
                      <p:stCondLst>
                        <p:cond delay="indefinite"/>
                      </p:stCondLst>
                      <p:childTnLst>
                        <p:par>
                          <p:cTn fill="hold">
                            <p:stCondLst>
                              <p:cond delay="0"/>
                            </p:stCondLst>
                            <p:childTnLst>
                              <p:par>
                                <p:cTn fill="hold" nodeType="clickEffect" presetClass="entr" presetID="23" presetSubtype="16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dur="1000"/>
                                        <p:tgtEl>
                                          <p:spTgt spid="16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fmla="" tm="0">
                                          <p:val>
                                            <p:strVal val="0"/>
                                          </p:val>
                                        </p:tav>
                                        <p:tav fmla=""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dur="1000"/>
                                        <p:tgtEl>
                                          <p:spTgt spid="16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fmla="" tm="0">
                                          <p:val>
                                            <p:strVal val="0"/>
                                          </p:val>
                                        </p:tav>
                                        <p:tav fmla=""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>
                  <p:tgtEl>
                    <p:sldTgt/>
                  </p:tgtEl>
                </p:cond>
              </p:prevCondLst>
              <p:nextCondLst>
                <p:cond evt="onNext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4285F4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